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87" r:id="rId10"/>
    <p:sldId id="263" r:id="rId11"/>
    <p:sldId id="264" r:id="rId12"/>
    <p:sldId id="267" r:id="rId13"/>
    <p:sldId id="268" r:id="rId14"/>
    <p:sldId id="288" r:id="rId15"/>
    <p:sldId id="289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91" r:id="rId27"/>
    <p:sldId id="269" r:id="rId28"/>
    <p:sldId id="292" r:id="rId29"/>
    <p:sldId id="293" r:id="rId30"/>
    <p:sldId id="270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68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AA05A-A388-4BEA-B768-3FD8457773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1C2ECC-E200-4873-91F6-573F2E4473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9DF61-D8A7-4EF2-A8D9-CBBBD5ED9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DD646-0CA1-4800-96C2-BA4696DBD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03F58-0CFD-4974-9B06-BD1077FD1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105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DE4FB-6B51-48A6-AD5D-225C8274C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3CE3A6-F9C3-4E50-AAF9-B901EBDCD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327C4-D0B6-40E5-AEAA-285BAB2AF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07B49-85EE-43F2-8E8E-27F5A34B1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544678-B5D0-46D9-9B7D-479FFBEB3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57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63486B-8014-4E1B-A7CE-81641C2FF2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BE1814-9B3A-49B1-BCBA-3B23CEA8A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16BF7-B9A1-4DDA-8234-AEAD9451D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53ED7-8435-4153-8AF0-D1F88E948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31E35-1FD8-4CA6-90A9-70255E5A1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493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86BD-AD6D-4531-A289-1F8FA0E37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91D95-8685-4597-943C-134F981CC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A964C-B54D-48E5-94D0-1F53B0B09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DBC54-0247-4B66-AF77-BD8DB8489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ADDB3-1F3C-4BB0-9816-EC90E2BB0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196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A5D50-7AA5-4337-B2CF-5EB080115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9C49B3-4541-432B-9FCE-112AE97B7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A2DFD-D15C-4AA3-A12B-4C2AAE747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99A42-BCAA-4E06-9B2D-0851965E8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EBDDE-6DB4-4479-B01D-9161BFF8D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699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85E74-0AAE-4A43-8EBA-4A0ACE738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40477-125B-494E-AB8C-C17F9C03BC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B33D40-0B41-466F-87DA-7F3D8F903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E2AC1-1D8B-4BFD-9530-718FE1301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B136CE-B68C-4A3B-9E0F-E135C8A0A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F1595-D9D6-48E0-94E7-9B961A4C3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1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8721-A4E6-4807-94D2-DED99FEAE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B3FFA-D0AA-4BF4-965C-2198D2B639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84D47-D501-4048-BE81-3AEDCC259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97EDC3-AACD-42C8-8754-5ABAE33CF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9AE87E-9DE0-4E3F-8D0B-D1C802214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023E3E-8284-44C3-9554-3F6F79236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3B2F55-5CE6-41C4-A630-46616EA24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EBFEBD-2D83-4324-AFDD-34A05849E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517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A360C-D8A6-4EB8-A886-29EEFF0D4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B3D6F8-0377-4056-BFF9-73435CE36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29C73C-A624-4DDB-99FD-5B9D96EB0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804C02-4F8B-43EB-BAC3-1821ED763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353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FCBD2D-60BC-440C-98EF-959F6DC7F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D76069-D990-474D-9B29-F7C73541F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C58FAD-2424-4846-9CDC-66F39CF33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82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1411B-4385-4194-932F-9EAFB19CA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8B1C1-C823-46F9-9EFF-C003CA1FD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1A3CFB-D85F-4CD1-AD51-766474440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02225-836B-4419-8B02-87DF83847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CFB1D-39E5-4153-8C69-849B8031E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EFCF69-E3FC-439A-8F3B-7D67F5EF1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882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A40A3-9495-4095-9DC1-AE61F7871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C3A0B2-BE25-431D-AC15-C04E1B737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27645A-B143-4514-B135-BFC6B4640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814B0-0588-4EEC-A41C-C82660D9A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1015A-0A04-4834-A2F3-5E7F7F546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34A513-3E9A-4EEE-BC16-AD14B641D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47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CA52C5-B800-447F-9329-27BA38E19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40D32-6480-4746-BB26-0E2230E6C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931BA-17B3-4FAD-A3B3-0009E95996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49E2A-617B-4915-966F-F520FE8EC1EE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F8EFE-CD8F-4F2A-96F6-15E6DF686A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026B4-1AF0-4335-877C-E3F78055B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6EEAB-8052-41FB-B842-78F8CD3EA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988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27E5D-7BB3-4C7C-9840-B12FB0344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311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Azure Managed 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699919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EFF96D8-D9D0-462C-8E13-386B59BF9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8620"/>
            <a:ext cx="12192000" cy="524075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5BD48BE2-AE60-460F-81FD-C7EA5ACA45E4}"/>
              </a:ext>
            </a:extLst>
          </p:cNvPr>
          <p:cNvGrpSpPr/>
          <p:nvPr/>
        </p:nvGrpSpPr>
        <p:grpSpPr>
          <a:xfrm>
            <a:off x="0" y="1053297"/>
            <a:ext cx="6458674" cy="566104"/>
            <a:chOff x="-1280335" y="1700356"/>
            <a:chExt cx="3954347" cy="56610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64C341F-078A-4A24-8601-7DBBD074A67A}"/>
                </a:ext>
              </a:extLst>
            </p:cNvPr>
            <p:cNvSpPr/>
            <p:nvPr/>
          </p:nvSpPr>
          <p:spPr>
            <a:xfrm>
              <a:off x="-1280335" y="1700356"/>
              <a:ext cx="891073" cy="484365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1B10EE6-6575-477F-AE17-16F11A0B3F9F}"/>
                </a:ext>
              </a:extLst>
            </p:cNvPr>
            <p:cNvSpPr txBox="1"/>
            <p:nvPr/>
          </p:nvSpPr>
          <p:spPr>
            <a:xfrm>
              <a:off x="-309552" y="1897128"/>
              <a:ext cx="2983564" cy="369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Find Google vision and select image classification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2692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AD3AC8F-E132-4EC3-9C56-F73A575A8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689"/>
            <a:ext cx="12192000" cy="596462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9D9DA54-3989-445D-85C6-9E604B9A31F9}"/>
              </a:ext>
            </a:extLst>
          </p:cNvPr>
          <p:cNvGrpSpPr/>
          <p:nvPr/>
        </p:nvGrpSpPr>
        <p:grpSpPr>
          <a:xfrm>
            <a:off x="8366920" y="4803494"/>
            <a:ext cx="3636394" cy="1660320"/>
            <a:chOff x="-1525790" y="1700356"/>
            <a:chExt cx="2226395" cy="166032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61BE883-D9E3-415B-B425-ADC446EFD4CA}"/>
                </a:ext>
              </a:extLst>
            </p:cNvPr>
            <p:cNvSpPr/>
            <p:nvPr/>
          </p:nvSpPr>
          <p:spPr>
            <a:xfrm>
              <a:off x="-1280335" y="1700356"/>
              <a:ext cx="891073" cy="484365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EF5DED-3F36-4EDF-9C66-BF733755F4B3}"/>
                </a:ext>
              </a:extLst>
            </p:cNvPr>
            <p:cNvSpPr txBox="1"/>
            <p:nvPr/>
          </p:nvSpPr>
          <p:spPr>
            <a:xfrm>
              <a:off x="-1525790" y="2160349"/>
              <a:ext cx="2226395" cy="1200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Create the Dataset, easiest to upload directly through the UI then using an existing bucket, bucket has to be in the same region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2748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9D6F117-A684-42FC-9382-387F7C397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852"/>
            <a:ext cx="12192000" cy="60662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91C924-765C-4F4E-BB6D-872DF0B15030}"/>
              </a:ext>
            </a:extLst>
          </p:cNvPr>
          <p:cNvSpPr txBox="1"/>
          <p:nvPr/>
        </p:nvSpPr>
        <p:spPr>
          <a:xfrm>
            <a:off x="0" y="3191013"/>
            <a:ext cx="3240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Label Your Data</a:t>
            </a:r>
          </a:p>
        </p:txBody>
      </p:sp>
    </p:spTree>
    <p:extLst>
      <p:ext uri="{BB962C8B-B14F-4D97-AF65-F5344CB8AC3E}">
        <p14:creationId xmlns:p14="http://schemas.microsoft.com/office/powerpoint/2010/main" val="2331243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9F0816D-7C01-4C00-B10D-9FBCA4E66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1281"/>
            <a:ext cx="12192000" cy="515543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4B9CA583-147F-4587-855B-CF512243857B}"/>
              </a:ext>
            </a:extLst>
          </p:cNvPr>
          <p:cNvGrpSpPr/>
          <p:nvPr/>
        </p:nvGrpSpPr>
        <p:grpSpPr>
          <a:xfrm>
            <a:off x="1022691" y="3540751"/>
            <a:ext cx="3636394" cy="1106322"/>
            <a:chOff x="-1525790" y="1700356"/>
            <a:chExt cx="2226395" cy="110632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9409800-AE14-4867-BF46-B428A13425E5}"/>
                </a:ext>
              </a:extLst>
            </p:cNvPr>
            <p:cNvSpPr/>
            <p:nvPr/>
          </p:nvSpPr>
          <p:spPr>
            <a:xfrm>
              <a:off x="-1280335" y="1700356"/>
              <a:ext cx="891073" cy="484365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3B58018-A715-4409-BAB0-57BE25A9685A}"/>
                </a:ext>
              </a:extLst>
            </p:cNvPr>
            <p:cNvSpPr txBox="1"/>
            <p:nvPr/>
          </p:nvSpPr>
          <p:spPr>
            <a:xfrm>
              <a:off x="-1525790" y="2160349"/>
              <a:ext cx="2226395" cy="646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Train, you’ll get an email when complete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271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41C5262-B9D0-4FD7-AF2B-00ADE0BB1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9300"/>
            <a:ext cx="12192000" cy="54993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19BA7F-1D1D-45CB-8390-BA92F02C6F1E}"/>
              </a:ext>
            </a:extLst>
          </p:cNvPr>
          <p:cNvSpPr txBox="1"/>
          <p:nvPr/>
        </p:nvSpPr>
        <p:spPr>
          <a:xfrm>
            <a:off x="1785257" y="3989299"/>
            <a:ext cx="3240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Training screen</a:t>
            </a:r>
          </a:p>
        </p:txBody>
      </p:sp>
    </p:spTree>
    <p:extLst>
      <p:ext uri="{BB962C8B-B14F-4D97-AF65-F5344CB8AC3E}">
        <p14:creationId xmlns:p14="http://schemas.microsoft.com/office/powerpoint/2010/main" val="3410724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E64700F-E893-4E08-B557-54A142932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ED2CC6-94CF-46CA-8B52-A5E39B6330C2}"/>
              </a:ext>
            </a:extLst>
          </p:cNvPr>
          <p:cNvSpPr txBox="1"/>
          <p:nvPr/>
        </p:nvSpPr>
        <p:spPr>
          <a:xfrm>
            <a:off x="6096000" y="1275128"/>
            <a:ext cx="3240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Once Training complete click on evaluate to view results</a:t>
            </a:r>
          </a:p>
        </p:txBody>
      </p:sp>
    </p:spTree>
    <p:extLst>
      <p:ext uri="{BB962C8B-B14F-4D97-AF65-F5344CB8AC3E}">
        <p14:creationId xmlns:p14="http://schemas.microsoft.com/office/powerpoint/2010/main" val="34257432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27E5D-7BB3-4C7C-9840-B12FB0344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311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Azure Advanced Regression</a:t>
            </a:r>
          </a:p>
        </p:txBody>
      </p:sp>
    </p:spTree>
    <p:extLst>
      <p:ext uri="{BB962C8B-B14F-4D97-AF65-F5344CB8AC3E}">
        <p14:creationId xmlns:p14="http://schemas.microsoft.com/office/powerpoint/2010/main" val="946525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63498D1-9D6A-4677-BC4D-BB0C0637F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368"/>
            <a:ext cx="12192000" cy="60352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E6930E-6244-42D2-840E-303458D241CE}"/>
              </a:ext>
            </a:extLst>
          </p:cNvPr>
          <p:cNvSpPr txBox="1"/>
          <p:nvPr/>
        </p:nvSpPr>
        <p:spPr>
          <a:xfrm>
            <a:off x="0" y="1123950"/>
            <a:ext cx="2443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 or Search Machine Learning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9F53953-7788-4313-9F44-A04D3FD2146D}"/>
              </a:ext>
            </a:extLst>
          </p:cNvPr>
          <p:cNvSpPr/>
          <p:nvPr/>
        </p:nvSpPr>
        <p:spPr>
          <a:xfrm>
            <a:off x="1982756" y="1378987"/>
            <a:ext cx="1366934" cy="321906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B2C498D-0933-42D6-9EE9-F69558C40ACE}"/>
              </a:ext>
            </a:extLst>
          </p:cNvPr>
          <p:cNvSpPr/>
          <p:nvPr/>
        </p:nvSpPr>
        <p:spPr>
          <a:xfrm rot="20533778">
            <a:off x="1911353" y="849914"/>
            <a:ext cx="1854337" cy="321906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988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54E0CD4-B3FE-4DA2-95EB-EA1EE5C78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024"/>
            <a:ext cx="12192000" cy="58099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193D5A-59F1-4896-A2B2-BD09C18ABD23}"/>
              </a:ext>
            </a:extLst>
          </p:cNvPr>
          <p:cNvSpPr txBox="1"/>
          <p:nvPr/>
        </p:nvSpPr>
        <p:spPr>
          <a:xfrm>
            <a:off x="1882840" y="1007239"/>
            <a:ext cx="2443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 Create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75A7180-6B35-4B3D-AEED-64FCDA051E1A}"/>
              </a:ext>
            </a:extLst>
          </p:cNvPr>
          <p:cNvSpPr/>
          <p:nvPr/>
        </p:nvSpPr>
        <p:spPr>
          <a:xfrm rot="10271248">
            <a:off x="564631" y="1152033"/>
            <a:ext cx="1366934" cy="321906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69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3076F28-691A-48AA-9080-92D3A888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27" y="0"/>
            <a:ext cx="1104394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D3E924-1ACD-4D0D-88C8-F67F68C82324}"/>
              </a:ext>
            </a:extLst>
          </p:cNvPr>
          <p:cNvSpPr txBox="1"/>
          <p:nvPr/>
        </p:nvSpPr>
        <p:spPr>
          <a:xfrm>
            <a:off x="943169" y="6134105"/>
            <a:ext cx="4048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Choose Setting and Create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8373936-EEDA-49F6-8A80-8EC5B5D08FD5}"/>
              </a:ext>
            </a:extLst>
          </p:cNvPr>
          <p:cNvSpPr/>
          <p:nvPr/>
        </p:nvSpPr>
        <p:spPr>
          <a:xfrm>
            <a:off x="415211" y="6503437"/>
            <a:ext cx="1609531" cy="289250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312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2492F18-4334-48D6-8AF6-02A77AB60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8070"/>
            <a:ext cx="12192000" cy="618185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564ED50-297D-4B44-BE6D-462A9AF1A006}"/>
              </a:ext>
            </a:extLst>
          </p:cNvPr>
          <p:cNvSpPr/>
          <p:nvPr/>
        </p:nvSpPr>
        <p:spPr>
          <a:xfrm>
            <a:off x="3429117" y="2253048"/>
            <a:ext cx="891073" cy="484365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37C9FE-195A-48DF-89D2-EAFF9E5790D2}"/>
              </a:ext>
            </a:extLst>
          </p:cNvPr>
          <p:cNvSpPr txBox="1"/>
          <p:nvPr/>
        </p:nvSpPr>
        <p:spPr>
          <a:xfrm>
            <a:off x="2448046" y="1883716"/>
            <a:ext cx="3281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 Custom Vision</a:t>
            </a:r>
          </a:p>
        </p:txBody>
      </p:sp>
    </p:spTree>
    <p:extLst>
      <p:ext uri="{BB962C8B-B14F-4D97-AF65-F5344CB8AC3E}">
        <p14:creationId xmlns:p14="http://schemas.microsoft.com/office/powerpoint/2010/main" val="3512412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47BB25C-0005-4F60-814C-4EE0A553B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0730"/>
            <a:ext cx="12192000" cy="54165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431499-4F66-43B6-8C35-9CAA1DAE7AB2}"/>
              </a:ext>
            </a:extLst>
          </p:cNvPr>
          <p:cNvSpPr txBox="1"/>
          <p:nvPr/>
        </p:nvSpPr>
        <p:spPr>
          <a:xfrm>
            <a:off x="1200441" y="3597535"/>
            <a:ext cx="4048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Go to resource and launch studio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FE07A4C-0DF0-4C37-BD61-09CAE9DDCB71}"/>
              </a:ext>
            </a:extLst>
          </p:cNvPr>
          <p:cNvSpPr/>
          <p:nvPr/>
        </p:nvSpPr>
        <p:spPr>
          <a:xfrm>
            <a:off x="1852126" y="3345024"/>
            <a:ext cx="1250303" cy="289250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353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C22E47D-C532-4B4F-8562-C117E4883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7799"/>
            <a:ext cx="12192000" cy="58424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6F0028-03C0-41B5-AB88-92A640D67486}"/>
              </a:ext>
            </a:extLst>
          </p:cNvPr>
          <p:cNvSpPr txBox="1"/>
          <p:nvPr/>
        </p:nvSpPr>
        <p:spPr>
          <a:xfrm>
            <a:off x="6970710" y="3787550"/>
            <a:ext cx="4048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From here you can upload, data, notebooks or use the Auto ML.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01DA7E7-8E65-48EC-928E-E2B37C57A01D}"/>
              </a:ext>
            </a:extLst>
          </p:cNvPr>
          <p:cNvSpPr/>
          <p:nvPr/>
        </p:nvSpPr>
        <p:spPr>
          <a:xfrm rot="12356547">
            <a:off x="5188579" y="3141655"/>
            <a:ext cx="1942972" cy="321906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E9A5196-7DFD-48A3-87A3-C14112B697BC}"/>
              </a:ext>
            </a:extLst>
          </p:cNvPr>
          <p:cNvSpPr/>
          <p:nvPr/>
        </p:nvSpPr>
        <p:spPr>
          <a:xfrm rot="12123358">
            <a:off x="3768606" y="3236771"/>
            <a:ext cx="3304507" cy="321906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97E7EAD-900B-4F84-B422-2E1E6001EE35}"/>
              </a:ext>
            </a:extLst>
          </p:cNvPr>
          <p:cNvSpPr/>
          <p:nvPr/>
        </p:nvSpPr>
        <p:spPr>
          <a:xfrm rot="11758316">
            <a:off x="501613" y="3221842"/>
            <a:ext cx="6543721" cy="375632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81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8D5D531-3AB1-4253-9713-E5AA50B04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0123"/>
            <a:ext cx="12192000" cy="59177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A6CD4F-1442-4EED-BE74-9E2911D5EFFC}"/>
              </a:ext>
            </a:extLst>
          </p:cNvPr>
          <p:cNvSpPr txBox="1"/>
          <p:nvPr/>
        </p:nvSpPr>
        <p:spPr>
          <a:xfrm>
            <a:off x="2967135" y="48647"/>
            <a:ext cx="640546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/>
              <a:t>Uploading Data</a:t>
            </a:r>
          </a:p>
        </p:txBody>
      </p:sp>
    </p:spTree>
    <p:extLst>
      <p:ext uri="{BB962C8B-B14F-4D97-AF65-F5344CB8AC3E}">
        <p14:creationId xmlns:p14="http://schemas.microsoft.com/office/powerpoint/2010/main" val="12842660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, website&#10;&#10;Description automatically generated">
            <a:extLst>
              <a:ext uri="{FF2B5EF4-FFF2-40B4-BE49-F238E27FC236}">
                <a16:creationId xmlns:a16="http://schemas.microsoft.com/office/drawing/2014/main" id="{E62E1144-78A9-461E-8332-CD0360983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7805"/>
            <a:ext cx="12192000" cy="59223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051716-C885-4C2D-87F6-2D71B081CCB7}"/>
              </a:ext>
            </a:extLst>
          </p:cNvPr>
          <p:cNvSpPr txBox="1"/>
          <p:nvPr/>
        </p:nvSpPr>
        <p:spPr>
          <a:xfrm>
            <a:off x="1096347" y="48647"/>
            <a:ext cx="10049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Select Auto ML and follow the steps from the video</a:t>
            </a:r>
          </a:p>
        </p:txBody>
      </p:sp>
    </p:spTree>
    <p:extLst>
      <p:ext uri="{BB962C8B-B14F-4D97-AF65-F5344CB8AC3E}">
        <p14:creationId xmlns:p14="http://schemas.microsoft.com/office/powerpoint/2010/main" val="4098393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Word, email&#10;&#10;Description automatically generated">
            <a:extLst>
              <a:ext uri="{FF2B5EF4-FFF2-40B4-BE49-F238E27FC236}">
                <a16:creationId xmlns:a16="http://schemas.microsoft.com/office/drawing/2014/main" id="{DF0E28E2-6152-42D2-8073-9BA89CB83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4978"/>
            <a:ext cx="12192000" cy="54680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80201B-E395-4F8C-B5FE-8AA47441CCB6}"/>
              </a:ext>
            </a:extLst>
          </p:cNvPr>
          <p:cNvSpPr txBox="1"/>
          <p:nvPr/>
        </p:nvSpPr>
        <p:spPr>
          <a:xfrm>
            <a:off x="2967135" y="48647"/>
            <a:ext cx="6405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Model Training Screen</a:t>
            </a:r>
          </a:p>
        </p:txBody>
      </p:sp>
    </p:spTree>
    <p:extLst>
      <p:ext uri="{BB962C8B-B14F-4D97-AF65-F5344CB8AC3E}">
        <p14:creationId xmlns:p14="http://schemas.microsoft.com/office/powerpoint/2010/main" val="13912463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D73D334-6516-4298-AEF6-7DA801862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2268"/>
            <a:ext cx="12192000" cy="56934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E94FDC-B8D8-478D-A7F2-4CF50A1554D5}"/>
              </a:ext>
            </a:extLst>
          </p:cNvPr>
          <p:cNvSpPr txBox="1"/>
          <p:nvPr/>
        </p:nvSpPr>
        <p:spPr>
          <a:xfrm>
            <a:off x="2967135" y="48647"/>
            <a:ext cx="6405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Model Results Screen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C005B4-3B0A-443E-8A34-7377A5F0FD04}"/>
              </a:ext>
            </a:extLst>
          </p:cNvPr>
          <p:cNvSpPr txBox="1"/>
          <p:nvPr/>
        </p:nvSpPr>
        <p:spPr>
          <a:xfrm>
            <a:off x="4875244" y="871734"/>
            <a:ext cx="4048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Gives you a list of models which can be deployed.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0746B67-8E8C-464E-B982-314FFBA6B598}"/>
              </a:ext>
            </a:extLst>
          </p:cNvPr>
          <p:cNvSpPr/>
          <p:nvPr/>
        </p:nvSpPr>
        <p:spPr>
          <a:xfrm rot="9913764">
            <a:off x="3153837" y="1270149"/>
            <a:ext cx="1705928" cy="342543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4259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27E5D-7BB3-4C7C-9840-B12FB0344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311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GCP Advanced Regression</a:t>
            </a:r>
          </a:p>
        </p:txBody>
      </p:sp>
    </p:spTree>
    <p:extLst>
      <p:ext uri="{BB962C8B-B14F-4D97-AF65-F5344CB8AC3E}">
        <p14:creationId xmlns:p14="http://schemas.microsoft.com/office/powerpoint/2010/main" val="17863633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4E03589-694F-4FC0-8C38-1A0B65F28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4107"/>
            <a:ext cx="12192000" cy="55097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43A37B-A46F-435A-8489-DB376B6B8977}"/>
              </a:ext>
            </a:extLst>
          </p:cNvPr>
          <p:cNvSpPr txBox="1"/>
          <p:nvPr/>
        </p:nvSpPr>
        <p:spPr>
          <a:xfrm>
            <a:off x="2967135" y="48647"/>
            <a:ext cx="6405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Search for Tables</a:t>
            </a:r>
          </a:p>
        </p:txBody>
      </p:sp>
    </p:spTree>
    <p:extLst>
      <p:ext uri="{BB962C8B-B14F-4D97-AF65-F5344CB8AC3E}">
        <p14:creationId xmlns:p14="http://schemas.microsoft.com/office/powerpoint/2010/main" val="14969684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393EB06-EBF7-4008-B8C7-EC55AD418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5101"/>
            <a:ext cx="12192000" cy="59677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95BA7-57B0-423A-94CF-4CBD4BC70CAB}"/>
              </a:ext>
            </a:extLst>
          </p:cNvPr>
          <p:cNvSpPr txBox="1"/>
          <p:nvPr/>
        </p:nvSpPr>
        <p:spPr>
          <a:xfrm>
            <a:off x="5209073" y="2272268"/>
            <a:ext cx="166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Upload data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9EE5E24-AE8F-4664-95AB-E718F06E2DBD}"/>
              </a:ext>
            </a:extLst>
          </p:cNvPr>
          <p:cNvSpPr/>
          <p:nvPr/>
        </p:nvSpPr>
        <p:spPr>
          <a:xfrm rot="11926212">
            <a:off x="2182335" y="1688223"/>
            <a:ext cx="3142326" cy="460052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3850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DE2BE4-801B-494A-9261-99CDF7260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8389"/>
            <a:ext cx="12192000" cy="60212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BE435B-250A-4617-8043-E2A8FEB5EC16}"/>
              </a:ext>
            </a:extLst>
          </p:cNvPr>
          <p:cNvSpPr txBox="1"/>
          <p:nvPr/>
        </p:nvSpPr>
        <p:spPr>
          <a:xfrm>
            <a:off x="4233926" y="2451614"/>
            <a:ext cx="2587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Set target and train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6A7E492-C984-4438-A3A1-DD2F1BAE5807}"/>
              </a:ext>
            </a:extLst>
          </p:cNvPr>
          <p:cNvSpPr/>
          <p:nvPr/>
        </p:nvSpPr>
        <p:spPr>
          <a:xfrm>
            <a:off x="4101841" y="2082282"/>
            <a:ext cx="1965131" cy="36933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6330F46-5B5A-460F-8C86-2FBB61339184}"/>
              </a:ext>
            </a:extLst>
          </p:cNvPr>
          <p:cNvSpPr/>
          <p:nvPr/>
        </p:nvSpPr>
        <p:spPr>
          <a:xfrm>
            <a:off x="6821714" y="2199626"/>
            <a:ext cx="972457" cy="36933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01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B1F6886-3374-4218-9B57-F2F162D43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3669"/>
            <a:ext cx="12192000" cy="5890661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B7FACEA5-2302-4173-B38F-FC251E956F02}"/>
              </a:ext>
            </a:extLst>
          </p:cNvPr>
          <p:cNvSpPr/>
          <p:nvPr/>
        </p:nvSpPr>
        <p:spPr>
          <a:xfrm>
            <a:off x="1669766" y="1213099"/>
            <a:ext cx="891073" cy="484365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1C8713-9CD2-4B60-BA4C-4DE74AD77C11}"/>
              </a:ext>
            </a:extLst>
          </p:cNvPr>
          <p:cNvSpPr txBox="1"/>
          <p:nvPr/>
        </p:nvSpPr>
        <p:spPr>
          <a:xfrm>
            <a:off x="2589893" y="1270615"/>
            <a:ext cx="3281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 Create</a:t>
            </a:r>
          </a:p>
        </p:txBody>
      </p:sp>
    </p:spTree>
    <p:extLst>
      <p:ext uri="{BB962C8B-B14F-4D97-AF65-F5344CB8AC3E}">
        <p14:creationId xmlns:p14="http://schemas.microsoft.com/office/powerpoint/2010/main" val="16425385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FE63C5-7266-4F1C-BC4E-68DE8453CC8F}"/>
              </a:ext>
            </a:extLst>
          </p:cNvPr>
          <p:cNvSpPr txBox="1"/>
          <p:nvPr/>
        </p:nvSpPr>
        <p:spPr>
          <a:xfrm>
            <a:off x="2893267" y="0"/>
            <a:ext cx="6405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Evaluation Screen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CBBA7D-1759-4E70-ABB3-12C42DD72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6331"/>
            <a:ext cx="12192000" cy="608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461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95A8725B-1283-493E-A28B-2F6634CB6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0459"/>
            <a:ext cx="12192000" cy="591708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24E4295D-13D3-49DC-A247-1E65C1E0905B}"/>
              </a:ext>
            </a:extLst>
          </p:cNvPr>
          <p:cNvGrpSpPr/>
          <p:nvPr/>
        </p:nvGrpSpPr>
        <p:grpSpPr>
          <a:xfrm>
            <a:off x="1843384" y="3429000"/>
            <a:ext cx="5356069" cy="484365"/>
            <a:chOff x="-2971684" y="3838780"/>
            <a:chExt cx="3084476" cy="48436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7522126-424B-4745-8066-533097CAE01B}"/>
                </a:ext>
              </a:extLst>
            </p:cNvPr>
            <p:cNvSpPr/>
            <p:nvPr/>
          </p:nvSpPr>
          <p:spPr>
            <a:xfrm>
              <a:off x="-2971684" y="3838780"/>
              <a:ext cx="891073" cy="484365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1494831-27EC-4FBB-B648-5CA4BB430040}"/>
                </a:ext>
              </a:extLst>
            </p:cNvPr>
            <p:cNvSpPr txBox="1"/>
            <p:nvPr/>
          </p:nvSpPr>
          <p:spPr>
            <a:xfrm>
              <a:off x="-2080611" y="3896296"/>
              <a:ext cx="2193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Go to Custom Vision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4015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B18ABD5-FE06-4B37-BF14-9823C022E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0324"/>
            <a:ext cx="12192000" cy="5977351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04D1122C-D652-4D4A-ABA2-CBABCCE2EDA9}"/>
              </a:ext>
            </a:extLst>
          </p:cNvPr>
          <p:cNvSpPr/>
          <p:nvPr/>
        </p:nvSpPr>
        <p:spPr>
          <a:xfrm>
            <a:off x="5587796" y="2993828"/>
            <a:ext cx="891073" cy="484365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135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A674103-CBCF-4875-ACFD-56B7B595A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270"/>
            <a:ext cx="12192000" cy="6185459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5CABD6D-AB7E-4614-98D4-88419E68A81C}"/>
              </a:ext>
            </a:extLst>
          </p:cNvPr>
          <p:cNvSpPr/>
          <p:nvPr/>
        </p:nvSpPr>
        <p:spPr>
          <a:xfrm>
            <a:off x="251866" y="2117045"/>
            <a:ext cx="3851359" cy="159264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7E5DEC-2492-4888-9A8E-1F5C88898344}"/>
              </a:ext>
            </a:extLst>
          </p:cNvPr>
          <p:cNvSpPr txBox="1"/>
          <p:nvPr/>
        </p:nvSpPr>
        <p:spPr>
          <a:xfrm>
            <a:off x="902826" y="3802221"/>
            <a:ext cx="3281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Create or select a project</a:t>
            </a:r>
          </a:p>
        </p:txBody>
      </p:sp>
    </p:spTree>
    <p:extLst>
      <p:ext uri="{BB962C8B-B14F-4D97-AF65-F5344CB8AC3E}">
        <p14:creationId xmlns:p14="http://schemas.microsoft.com/office/powerpoint/2010/main" val="3676276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ebsite&#10;&#10;Description automatically generated">
            <a:extLst>
              <a:ext uri="{FF2B5EF4-FFF2-40B4-BE49-F238E27FC236}">
                <a16:creationId xmlns:a16="http://schemas.microsoft.com/office/drawing/2014/main" id="{FA480709-C935-427E-B388-929F5E35B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9857"/>
            <a:ext cx="12192000" cy="5878286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19D25FC-9DA1-4945-A8A6-CCA5C4EE0B48}"/>
              </a:ext>
            </a:extLst>
          </p:cNvPr>
          <p:cNvGrpSpPr/>
          <p:nvPr/>
        </p:nvGrpSpPr>
        <p:grpSpPr>
          <a:xfrm>
            <a:off x="0" y="1915608"/>
            <a:ext cx="3915939" cy="853697"/>
            <a:chOff x="-1280335" y="1700356"/>
            <a:chExt cx="2255128" cy="853697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861FBD9-C017-43FB-BF8B-B832A9A9FA9E}"/>
                </a:ext>
              </a:extLst>
            </p:cNvPr>
            <p:cNvSpPr/>
            <p:nvPr/>
          </p:nvSpPr>
          <p:spPr>
            <a:xfrm>
              <a:off x="-1280335" y="1700356"/>
              <a:ext cx="891073" cy="484365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3416EDD-2C42-418E-8EA0-6D929DB365DB}"/>
                </a:ext>
              </a:extLst>
            </p:cNvPr>
            <p:cNvSpPr txBox="1"/>
            <p:nvPr/>
          </p:nvSpPr>
          <p:spPr>
            <a:xfrm>
              <a:off x="-1218610" y="2184721"/>
              <a:ext cx="2193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Tag, then train</a:t>
              </a: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9D8F7C22-45F3-4304-9C52-FCA0376ECB1D}"/>
              </a:ext>
            </a:extLst>
          </p:cNvPr>
          <p:cNvSpPr/>
          <p:nvPr/>
        </p:nvSpPr>
        <p:spPr>
          <a:xfrm>
            <a:off x="8831281" y="418694"/>
            <a:ext cx="1547313" cy="484365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786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7039639-FBED-4CE7-BBD3-583A3A3AE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9011"/>
            <a:ext cx="12192000" cy="5899977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900D80A-3882-484F-98BD-9A0E877FD0BB}"/>
              </a:ext>
            </a:extLst>
          </p:cNvPr>
          <p:cNvGrpSpPr/>
          <p:nvPr/>
        </p:nvGrpSpPr>
        <p:grpSpPr>
          <a:xfrm>
            <a:off x="7060557" y="358813"/>
            <a:ext cx="3915939" cy="853697"/>
            <a:chOff x="-1280335" y="1700356"/>
            <a:chExt cx="2255128" cy="853697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D783525-3A22-45F4-82DC-D2DA77B628DE}"/>
                </a:ext>
              </a:extLst>
            </p:cNvPr>
            <p:cNvSpPr/>
            <p:nvPr/>
          </p:nvSpPr>
          <p:spPr>
            <a:xfrm>
              <a:off x="-1280335" y="1700356"/>
              <a:ext cx="891073" cy="484365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4333A44-0A73-46AB-A30D-18E87ABE3227}"/>
                </a:ext>
              </a:extLst>
            </p:cNvPr>
            <p:cNvSpPr txBox="1"/>
            <p:nvPr/>
          </p:nvSpPr>
          <p:spPr>
            <a:xfrm>
              <a:off x="-1218610" y="2184721"/>
              <a:ext cx="2193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Review performance and deploy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7379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27E5D-7BB3-4C7C-9840-B12FB0344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311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Google Cloud Managed 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13973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163</Words>
  <Application>Microsoft Office PowerPoint</Application>
  <PresentationFormat>Widescreen</PresentationFormat>
  <Paragraphs>30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Azure Managed Image Classification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Google Cloud Managed Image Classification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Azure Advanced Regression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GCP Advanced Regression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Image Managed Image Classification</dc:title>
  <dc:creator>Derek Wales</dc:creator>
  <cp:lastModifiedBy>Derek Wales</cp:lastModifiedBy>
  <cp:revision>7</cp:revision>
  <dcterms:created xsi:type="dcterms:W3CDTF">2021-08-17T10:42:05Z</dcterms:created>
  <dcterms:modified xsi:type="dcterms:W3CDTF">2021-08-17T15:37:52Z</dcterms:modified>
</cp:coreProperties>
</file>

<file path=docProps/thumbnail.jpeg>
</file>